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92" r:id="rId2"/>
    <p:sldId id="294" r:id="rId3"/>
    <p:sldId id="293" r:id="rId4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  <p14:sldId id="294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제목 </a:t>
            </a:r>
            <a:r>
              <a:rPr lang="en-US" altLang="ko-KR" dirty="0" smtClean="0"/>
              <a:t>: 48</a:t>
            </a:r>
            <a:r>
              <a:rPr lang="ko-KR" altLang="en-US" smtClean="0"/>
              <a:t>포인트</a:t>
            </a:r>
            <a:endParaRPr lang="en-US" altLang="ko-KR" dirty="0" smtClean="0"/>
          </a:p>
          <a:p>
            <a:r>
              <a:rPr lang="ko-KR" altLang="en-US" dirty="0" smtClean="0"/>
              <a:t>내용 </a:t>
            </a:r>
            <a:r>
              <a:rPr lang="en-US" altLang="ko-KR" dirty="0" smtClean="0"/>
              <a:t>: 32</a:t>
            </a:r>
            <a:r>
              <a:rPr lang="ko-KR" altLang="en-US" smtClean="0"/>
              <a:t>포인트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847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제목 </a:t>
            </a:r>
            <a:r>
              <a:rPr lang="en-US" altLang="ko-KR" dirty="0" smtClean="0"/>
              <a:t>: 48</a:t>
            </a:r>
            <a:r>
              <a:rPr lang="ko-KR" altLang="en-US" smtClean="0"/>
              <a:t>포인트</a:t>
            </a:r>
            <a:endParaRPr lang="en-US" altLang="ko-KR" dirty="0" smtClean="0"/>
          </a:p>
          <a:p>
            <a:r>
              <a:rPr lang="ko-KR" altLang="en-US" dirty="0" smtClean="0"/>
              <a:t>내용 </a:t>
            </a:r>
            <a:r>
              <a:rPr lang="en-US" altLang="ko-KR" dirty="0" smtClean="0"/>
              <a:t>: 32</a:t>
            </a:r>
            <a:r>
              <a:rPr lang="ko-KR" altLang="en-US" smtClean="0"/>
              <a:t>포인트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133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14419"/>
            <a:ext cx="6336704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n;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("%d", &amp;n);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for(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= 1;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&lt;= 2 * n - 1;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++)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if(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&lt;= n)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for(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j = 1; j &lt;= n -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; j ++)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 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for(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j = 1; j &lt;= 2 *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- 1; j ++)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{</a:t>
            </a:r>
            <a:endParaRPr lang="en-US" altLang="ko-KR" sz="2400" dirty="0"/>
          </a:p>
        </p:txBody>
      </p:sp>
      <p:sp>
        <p:nvSpPr>
          <p:cNvPr id="15" name="모서리가 둥근 직사각형 14">
            <a:hlinkClick r:id="" action="ppaction://hlinkshowjump?jump=nextslide"/>
          </p:cNvPr>
          <p:cNvSpPr/>
          <p:nvPr/>
        </p:nvSpPr>
        <p:spPr>
          <a:xfrm>
            <a:off x="7575375" y="811280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다음▷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2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14419"/>
            <a:ext cx="7905968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nb-NO" altLang="ko-KR" sz="2400" dirty="0" smtClean="0"/>
              <a:t>                printf</a:t>
            </a:r>
            <a:r>
              <a:rPr lang="nb-NO" altLang="ko-KR" sz="2400" dirty="0"/>
              <a:t>(" * ");</a:t>
            </a:r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    }</a:t>
            </a:r>
            <a:endParaRPr lang="nb-NO" altLang="ko-KR" sz="2400" dirty="0"/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    for(int </a:t>
            </a:r>
            <a:r>
              <a:rPr lang="nb-NO" altLang="ko-KR" sz="2400" dirty="0"/>
              <a:t>j = 1; j &lt;= n - i; j ++)</a:t>
            </a:r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    {</a:t>
            </a:r>
            <a:endParaRPr lang="nb-NO" altLang="ko-KR" sz="2400" dirty="0"/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        printf</a:t>
            </a:r>
            <a:r>
              <a:rPr lang="nb-NO" altLang="ko-KR" sz="2400" dirty="0"/>
              <a:t>(" ");</a:t>
            </a:r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    }</a:t>
            </a:r>
            <a:endParaRPr lang="nb-NO" altLang="ko-KR" sz="2400" dirty="0"/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    printf</a:t>
            </a:r>
            <a:r>
              <a:rPr lang="nb-NO" altLang="ko-KR" sz="2400" dirty="0"/>
              <a:t>("\n");</a:t>
            </a:r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}</a:t>
            </a:r>
            <a:endParaRPr lang="nb-NO" altLang="ko-KR" sz="2400" dirty="0"/>
          </a:p>
          <a:p>
            <a:pPr>
              <a:lnSpc>
                <a:spcPts val="2600"/>
              </a:lnSpc>
            </a:pPr>
            <a:r>
              <a:rPr lang="nb-NO" altLang="ko-KR" sz="2400" dirty="0" smtClean="0"/>
              <a:t>        else </a:t>
            </a:r>
            <a:r>
              <a:rPr lang="nb-NO" altLang="ko-KR" sz="2400" dirty="0"/>
              <a:t>if(i &gt; n</a:t>
            </a:r>
            <a:r>
              <a:rPr lang="nb-NO" altLang="ko-KR" sz="2400" dirty="0" smtClean="0"/>
              <a:t>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for(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j = 1; j &lt;=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- n; j ++)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 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for(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j = 1; j &lt;= 4 * n - 2 *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- 1; j </a:t>
            </a:r>
            <a:r>
              <a:rPr lang="en-US" altLang="ko-KR" sz="2400" dirty="0" smtClean="0"/>
              <a:t>++)</a:t>
            </a:r>
            <a:endParaRPr lang="en-US" altLang="ko-KR" sz="2400" dirty="0"/>
          </a:p>
        </p:txBody>
      </p:sp>
      <p:sp>
        <p:nvSpPr>
          <p:cNvPr id="15" name="모서리가 둥근 직사각형 14">
            <a:hlinkClick r:id="" action="ppaction://hlinkshowjump?jump=nextslide"/>
          </p:cNvPr>
          <p:cNvSpPr/>
          <p:nvPr/>
        </p:nvSpPr>
        <p:spPr>
          <a:xfrm>
            <a:off x="7575375" y="811280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다음▷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모서리가 둥근 직사각형 15">
            <a:hlinkClick r:id="" action="ppaction://hlinkshowjump?jump=previousslide"/>
          </p:cNvPr>
          <p:cNvSpPr/>
          <p:nvPr/>
        </p:nvSpPr>
        <p:spPr>
          <a:xfrm>
            <a:off x="6300192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◁이전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1971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3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14419"/>
            <a:ext cx="6336704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 smtClean="0"/>
              <a:t>  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 * 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for(</a:t>
            </a:r>
            <a:r>
              <a:rPr lang="en-US" altLang="ko-KR" sz="2400" dirty="0" err="1" smtClean="0"/>
              <a:t>int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j = 1; j &lt;=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- n; j ++)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 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("\n");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</a:p>
        </p:txBody>
      </p:sp>
      <p:sp>
        <p:nvSpPr>
          <p:cNvPr id="16" name="모서리가 둥근 직사각형 15">
            <a:hlinkClick r:id="" action="ppaction://hlinkshowjump?jump=endshow"/>
          </p:cNvPr>
          <p:cNvSpPr/>
          <p:nvPr/>
        </p:nvSpPr>
        <p:spPr>
          <a:xfrm>
            <a:off x="7600717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모서리가 둥근 직사각형 16">
            <a:hlinkClick r:id="" action="ppaction://hlinkshowjump?jump=previousslide"/>
          </p:cNvPr>
          <p:cNvSpPr/>
          <p:nvPr/>
        </p:nvSpPr>
        <p:spPr>
          <a:xfrm>
            <a:off x="6300192" y="821811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◁이전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5739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8618</TotalTime>
  <Words>254</Words>
  <Application>Microsoft Office PowerPoint</Application>
  <PresentationFormat>화면 슬라이드 쇼(4:3)</PresentationFormat>
  <Paragraphs>62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741</cp:revision>
  <dcterms:created xsi:type="dcterms:W3CDTF">2013-09-23T15:05:50Z</dcterms:created>
  <dcterms:modified xsi:type="dcterms:W3CDTF">2018-02-09T07:20:56Z</dcterms:modified>
</cp:coreProperties>
</file>